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5"/>
  </p:notesMasterIdLst>
  <p:sldIdLst>
    <p:sldId id="256" r:id="rId2"/>
    <p:sldId id="257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9144000" cy="5143500" type="screen16x9"/>
  <p:notesSz cx="6858000" cy="9144000"/>
  <p:embeddedFontLst>
    <p:embeddedFont>
      <p:font typeface="Bungee" panose="020B0604020202020204" charset="0"/>
      <p:regular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La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95adce82_1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95adce82_1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78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095adce82_1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095adce82_1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095adce82_1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095adce82_1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95adce82_1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095adce82_1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095adce82_1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095adce82_1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095adce82_1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095adce82_1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095adce82_1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095adce82_1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095adce82_1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095adce82_1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095adce82_1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095adce82_1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095adce82_1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095adce82_1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95adce82_1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95adce82_1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de79c59a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de79c59a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4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095adce82_1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095adce82_1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095adce82_1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095adce82_1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095adce82_1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095adce82_1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095adce82_1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095adce82_1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095adce82_1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095adce82_1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95adce82_1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095adce82_1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de79c59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de79c59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95adce82_1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95adce82_1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095adce82_1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095adce82_1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095adce82_1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095adce82_1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095adce82_1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095adce82_1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095adce82_1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095adce82_1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095adce82_1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095adce82_1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095adce82_1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095adce82_1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side 1">
  <p:cSld name="TITLE_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dist="19050" dir="27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dist="19050" dir="27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l="32975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dist="38100" dir="258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s - Orange">
  <p:cSld name="TITLE_2_1_4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r="57780" b="41386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 - Orange">
  <p:cSld name="TITLE_2_1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r="57780" b="41386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🞘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🞗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1 - Orange">
  <p:cSld name="TITLE_2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>
            <a:alphaModFix amt="70000"/>
          </a:blip>
          <a:srcRect t="-1439" b="1440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 hasCustomPrompt="1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2 - Orange">
  <p:cSld name="TITLE_2_1_2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Orange">
  <p:cSld name="TITLE_2_1_2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 amt="15000"/>
          </a:blip>
          <a:srcRect l="-213" t="1578" r="23872" b="33996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sigt - Yellow">
  <p:cSld name="TITLE_2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2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s - Yellow">
  <p:cSld name="TITLE_2_1_1_6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2">
            <a:alphaModFix/>
          </a:blip>
          <a:srcRect r="72278" b="41386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 - Yellow">
  <p:cSld name="TITLE_2_1_1_5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 r="72278" b="41386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🞘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🞗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1 - Yellow">
  <p:cSld name="TITLE_2_1_1_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>
            <a:spLocks noGrp="1"/>
          </p:cNvSpPr>
          <p:nvPr>
            <p:ph type="title" hasCustomPrompt="1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2 - Yellow">
  <p:cSld name="TITLE_2_1_1_4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Yellowa">
  <p:cSld name="TITLE_2_4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9000"/>
          </a:blip>
          <a:srcRect t="10533" r="3232" b="7814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31" name="Google Shape;3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Yellow">
  <p:cSld name="TITLE_2_1_1_4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2">
            <a:alphaModFix amt="9000"/>
          </a:blip>
          <a:srcRect t="10533" r="3232" b="7814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AE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sigt - Grey">
  <p:cSld name="TITLE_2_1_1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1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2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s - Grey">
  <p:cSld name="TITLE_2_1_1_3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2">
            <a:alphaModFix/>
          </a:blip>
          <a:srcRect r="57782" b="41386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 - Grey">
  <p:cSld name="TITLE_2_1_1_3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2">
            <a:alphaModFix/>
          </a:blip>
          <a:srcRect b="41386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/>
          </a:blip>
          <a:srcRect r="57782" b="41386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🞘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🞗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1 - Grey">
  <p:cSld name="TITLE_2_1_1_3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>
            <a:spLocks noGrp="1"/>
          </p:cNvSpPr>
          <p:nvPr>
            <p:ph type="title" hasCustomPrompt="1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2 - Grey">
  <p:cSld name="TITLE_2_1_1_3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Grey">
  <p:cSld name="TITLE_2_1_1_3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2">
            <a:alphaModFix amt="9000"/>
          </a:blip>
          <a:srcRect t="7805" b="781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387A2-67A9-4714-B66D-5928522AAD71}" type="datetimeFigureOut">
              <a:rPr lang="da-DK" smtClean="0"/>
              <a:t>06-10-2020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8E95-FE40-4149-9092-0C23210EF6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739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BC387A2-67A9-4714-B66D-5928522AAD71}" type="datetimeFigureOut">
              <a:rPr lang="da-DK" smtClean="0"/>
              <a:t>06-10-2020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5A5A8E95-FE40-4149-9092-0C23210EF69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899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sigt - Cyan">
  <p:cSld name="TITLE_2_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2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s - Cyan">
  <p:cSld name="TITLE_2_3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41383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r="57780" b="41383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e - Cyan">
  <p:cSld name="TITLE_2_3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41383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r="57780" b="41383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🞘"/>
              <a:defRPr sz="1200">
                <a:solidFill>
                  <a:srgbClr val="000000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🞗"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1 - Cyan">
  <p:cSld name="TITLE_2_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 hasCustomPrompt="1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2 - Cyan">
  <p:cSld name="TITLE_2_2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er 3 - Cyan">
  <p:cSld name="TITLE_2_2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 amt="15000"/>
          </a:blip>
          <a:srcRect l="8877" t="27546" r="5263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2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sigt - Orange">
  <p:cSld name="TITLE_2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ubTitle" idx="1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>
            <a:endParaRPr/>
          </a:p>
        </p:txBody>
      </p:sp>
      <p:pic>
        <p:nvPicPr>
          <p:cNvPr id="75" name="Google Shape;7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sz="2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◆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◇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⎼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⬥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⬦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🞘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Lato"/>
              <a:buChar char="⎼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Font typeface="Lato"/>
              <a:buChar char="⎼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/>
              <a:t>coding pirates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4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DENMARK</a:t>
            </a:r>
            <a:endParaRPr sz="24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0" name="Picture 2" descr="PYTHON FOR ABSOLUTE BEGINNERS - Python Lovers | Python programming, Python  logo, Programming tutorial">
            <a:extLst>
              <a:ext uri="{FF2B5EF4-FFF2-40B4-BE49-F238E27FC236}">
                <a16:creationId xmlns:a16="http://schemas.microsoft.com/office/drawing/2014/main" id="{D622596F-34AE-4231-9336-844DFCA30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19476" r="9210" b="24067"/>
          <a:stretch/>
        </p:blipFill>
        <p:spPr bwMode="auto">
          <a:xfrm rot="18940745">
            <a:off x="292726" y="3413153"/>
            <a:ext cx="2849751" cy="85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C8098"/>
              </a:buClr>
              <a:buSzPts val="1800"/>
              <a:buChar char="●"/>
            </a:pPr>
            <a:r>
              <a:rPr lang="da" sz="1800">
                <a:solidFill>
                  <a:srgbClr val="2C8098"/>
                </a:solidFill>
              </a:rPr>
              <a:t>Leisure activities for children and young people</a:t>
            </a:r>
            <a:br>
              <a:rPr lang="da" sz="1800">
                <a:solidFill>
                  <a:srgbClr val="2C8098"/>
                </a:solidFill>
              </a:rPr>
            </a:br>
            <a:endParaRPr sz="1800">
              <a:solidFill>
                <a:srgbClr val="2C8098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8098"/>
              </a:buClr>
              <a:buSzPts val="1800"/>
              <a:buChar char="●"/>
            </a:pPr>
            <a:r>
              <a:rPr lang="da" sz="1800">
                <a:solidFill>
                  <a:srgbClr val="2C8098"/>
                </a:solidFill>
              </a:rPr>
              <a:t>Club nights and weekend activities</a:t>
            </a:r>
            <a:br>
              <a:rPr lang="da" sz="1800">
                <a:solidFill>
                  <a:srgbClr val="2C8098"/>
                </a:solidFill>
              </a:rPr>
            </a:br>
            <a:endParaRPr sz="1800">
              <a:solidFill>
                <a:srgbClr val="2C8098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8098"/>
              </a:buClr>
              <a:buSzPts val="1800"/>
              <a:buChar char="●"/>
            </a:pPr>
            <a:r>
              <a:rPr lang="da" sz="1800">
                <a:solidFill>
                  <a:srgbClr val="2C8098"/>
                </a:solidFill>
              </a:rPr>
              <a:t>A playground - not just 2 hours of extra schooling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YTHON FOR ABSOLUTE BEGINNERS - Python Lovers | Python programming, Python  logo, Programming tutorial">
            <a:extLst>
              <a:ext uri="{FF2B5EF4-FFF2-40B4-BE49-F238E27FC236}">
                <a16:creationId xmlns:a16="http://schemas.microsoft.com/office/drawing/2014/main" id="{F2A96B88-5D37-4CC7-B1CF-67495B485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t="17809" r="9500" b="21020"/>
          <a:stretch/>
        </p:blipFill>
        <p:spPr bwMode="auto">
          <a:xfrm>
            <a:off x="1672046" y="1139734"/>
            <a:ext cx="5711734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DE86FC94-F01A-4A23-862B-0522FE119773}"/>
              </a:ext>
            </a:extLst>
          </p:cNvPr>
          <p:cNvSpPr txBox="1"/>
          <p:nvPr/>
        </p:nvSpPr>
        <p:spPr>
          <a:xfrm>
            <a:off x="374162" y="3171561"/>
            <a:ext cx="82846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6600" dirty="0">
                <a:solidFill>
                  <a:srgbClr val="646464"/>
                </a:solidFill>
                <a:latin typeface="+mj-lt"/>
              </a:rPr>
              <a:t>Kursus for begyndere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4C691-FCB4-4F4A-B988-81582B95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tjenester du måske kender…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D2AD24-AD03-4204-8ABB-510FFBC91E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sz="4400" dirty="0"/>
              <a:t>lavet med </a:t>
            </a:r>
            <a:r>
              <a:rPr lang="da-DK" sz="4400" dirty="0" err="1"/>
              <a:t>python</a:t>
            </a:r>
            <a:r>
              <a:rPr lang="da-DK" sz="4400" dirty="0"/>
              <a:t> !</a:t>
            </a:r>
            <a:endParaRPr lang="da-DK" sz="2800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653988E-E02C-4863-B11F-B71C13CF704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da-DK" sz="2800" dirty="0"/>
              <a:t>YouTube</a:t>
            </a:r>
          </a:p>
          <a:p>
            <a:r>
              <a:rPr lang="da-DK" sz="2800" dirty="0" err="1"/>
              <a:t>DropBox</a:t>
            </a:r>
            <a:endParaRPr lang="da-DK" sz="2800" dirty="0"/>
          </a:p>
          <a:p>
            <a:r>
              <a:rPr lang="da-DK" sz="2800" dirty="0"/>
              <a:t>Instagram</a:t>
            </a:r>
          </a:p>
          <a:p>
            <a:r>
              <a:rPr lang="da-DK" sz="2800" dirty="0"/>
              <a:t>Spotify</a:t>
            </a:r>
          </a:p>
          <a:p>
            <a:r>
              <a:rPr lang="da-DK" sz="2800" dirty="0"/>
              <a:t>Reddit</a:t>
            </a:r>
          </a:p>
          <a:p>
            <a:r>
              <a:rPr lang="da-DK" sz="2800" dirty="0" err="1"/>
              <a:t>Quora</a:t>
            </a:r>
            <a:endParaRPr lang="da-DK" sz="2800" dirty="0"/>
          </a:p>
          <a:p>
            <a:r>
              <a:rPr lang="da-DK" sz="2800" dirty="0"/>
              <a:t>Google</a:t>
            </a:r>
          </a:p>
          <a:p>
            <a:r>
              <a:rPr lang="da-DK" sz="2800" dirty="0"/>
              <a:t>Uber</a:t>
            </a:r>
          </a:p>
        </p:txBody>
      </p:sp>
    </p:spTree>
    <p:extLst>
      <p:ext uri="{BB962C8B-B14F-4D97-AF65-F5344CB8AC3E}">
        <p14:creationId xmlns:p14="http://schemas.microsoft.com/office/powerpoint/2010/main" val="1360258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>
            <a:spLocks noGrp="1"/>
          </p:cNvSpPr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BAC39-D46A-43E2-A552-3C176DC3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6E2D956-7011-4824-AABE-AD289796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26" name="Picture 2" descr="Billedresultat for civ 6&quot;">
            <a:extLst>
              <a:ext uri="{FF2B5EF4-FFF2-40B4-BE49-F238E27FC236}">
                <a16:creationId xmlns:a16="http://schemas.microsoft.com/office/drawing/2014/main" id="{3B877276-0480-4D9D-BBD6-52983251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60C4EC18-3D66-4BE5-AB3B-27095C1B43E9}"/>
              </a:ext>
            </a:extLst>
          </p:cNvPr>
          <p:cNvSpPr txBox="1"/>
          <p:nvPr/>
        </p:nvSpPr>
        <p:spPr>
          <a:xfrm>
            <a:off x="3990995" y="505144"/>
            <a:ext cx="5153005" cy="523220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r>
              <a:rPr lang="da-DK" sz="2800" dirty="0">
                <a:solidFill>
                  <a:schemeClr val="tx1"/>
                </a:solidFill>
              </a:rPr>
              <a:t>HVILKET SPIL ER DETTE?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3F7757ED-F58F-42BC-9CC9-44FCAFB0791F}"/>
              </a:ext>
            </a:extLst>
          </p:cNvPr>
          <p:cNvSpPr txBox="1"/>
          <p:nvPr/>
        </p:nvSpPr>
        <p:spPr>
          <a:xfrm>
            <a:off x="0" y="4277246"/>
            <a:ext cx="5153005" cy="523220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pPr algn="r"/>
            <a:r>
              <a:rPr lang="da-DK" sz="2800" dirty="0" err="1">
                <a:solidFill>
                  <a:schemeClr val="tx1"/>
                </a:solidFill>
              </a:rPr>
              <a:t>Civilization</a:t>
            </a:r>
            <a:r>
              <a:rPr lang="da-DK" sz="2800" dirty="0">
                <a:solidFill>
                  <a:schemeClr val="tx1"/>
                </a:solidFill>
              </a:rPr>
              <a:t> V på Steam</a:t>
            </a:r>
          </a:p>
        </p:txBody>
      </p:sp>
    </p:spTree>
    <p:extLst>
      <p:ext uri="{BB962C8B-B14F-4D97-AF65-F5344CB8AC3E}">
        <p14:creationId xmlns:p14="http://schemas.microsoft.com/office/powerpoint/2010/main" val="154400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BAC39-D46A-43E2-A552-3C176DC3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6E2D956-7011-4824-AABE-AD289796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26" name="Picture 2" descr="Billedresultat for civ 6&quot;">
            <a:extLst>
              <a:ext uri="{FF2B5EF4-FFF2-40B4-BE49-F238E27FC236}">
                <a16:creationId xmlns:a16="http://schemas.microsoft.com/office/drawing/2014/main" id="{3B877276-0480-4D9D-BBD6-52983251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092" y="1133743"/>
            <a:ext cx="5162939" cy="290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ledresultat for civ 6 logo&quot;">
            <a:extLst>
              <a:ext uri="{FF2B5EF4-FFF2-40B4-BE49-F238E27FC236}">
                <a16:creationId xmlns:a16="http://schemas.microsoft.com/office/drawing/2014/main" id="{8335872D-E15A-4809-820E-3E11E986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68" y="419951"/>
            <a:ext cx="2885564" cy="40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426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EA443-68E4-4878-BE06-9232C42C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Recap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52B336F-FE80-4A37-8DED-B2A36AF6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print</a:t>
            </a:r>
          </a:p>
          <a:p>
            <a:r>
              <a:rPr lang="da-DK" dirty="0"/>
              <a:t>variabel</a:t>
            </a:r>
          </a:p>
          <a:p>
            <a:r>
              <a:rPr lang="da-DK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31429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958E73-840D-4553-A695-3E7ECD6D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print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757DBA9-33A9-4DCE-9078-A842BD8A2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Skriv noget på skærmen</a:t>
            </a: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a-DK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"Hej"</a:t>
            </a:r>
            <a:r>
              <a:rPr lang="da-DK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da-DK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1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95060E-3600-4120-85C6-7EEA7ACB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 nye ting til i dag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D57BCA4-1CB4-4CD6-BBE9-F8EB6ED7F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while</a:t>
            </a:r>
            <a:endParaRPr lang="da-DK" dirty="0"/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Hvis vi når det:</a:t>
            </a:r>
          </a:p>
          <a:p>
            <a:r>
              <a:rPr lang="da-DK" dirty="0"/>
              <a:t>tabel</a:t>
            </a:r>
          </a:p>
          <a:p>
            <a:r>
              <a:rPr lang="da-DK" dirty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80492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088B3E-CBC0-4167-8BB3-C4CFAE8F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Opgave 1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BD219970-7A13-4B51-8A3C-DFC65FD42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Lav et program der spørger HVAD computeren skal skrive. Få programmet til at skrive det 10 gange.</a:t>
            </a:r>
          </a:p>
        </p:txBody>
      </p:sp>
    </p:spTree>
    <p:extLst>
      <p:ext uri="{BB962C8B-B14F-4D97-AF65-F5344CB8AC3E}">
        <p14:creationId xmlns:p14="http://schemas.microsoft.com/office/powerpoint/2010/main" val="1203959829"/>
      </p:ext>
    </p:extLst>
  </p:cSld>
  <p:clrMapOvr>
    <a:masterClrMapping/>
  </p:clrMapOvr>
</p:sld>
</file>

<file path=ppt/theme/theme1.xml><?xml version="1.0" encoding="utf-8"?>
<a:theme xmlns:a="http://schemas.openxmlformats.org/drawingml/2006/main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105</Words>
  <Application>Microsoft Office PowerPoint</Application>
  <PresentationFormat>Skærmshow (16:9)</PresentationFormat>
  <Paragraphs>33</Paragraphs>
  <Slides>33</Slides>
  <Notes>26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33</vt:i4>
      </vt:variant>
    </vt:vector>
  </HeadingPairs>
  <TitlesOfParts>
    <vt:vector size="38" baseType="lpstr">
      <vt:lpstr>Arial</vt:lpstr>
      <vt:lpstr>Bungee</vt:lpstr>
      <vt:lpstr>Consolas</vt:lpstr>
      <vt:lpstr>Lato</vt:lpstr>
      <vt:lpstr>Coding Pirates</vt:lpstr>
      <vt:lpstr>coding pirates DENMARK</vt:lpstr>
      <vt:lpstr>PowerPoint-præsentation</vt:lpstr>
      <vt:lpstr>tjenester du måske kender…</vt:lpstr>
      <vt:lpstr>PowerPoint-præsentation</vt:lpstr>
      <vt:lpstr>PowerPoint-præsentation</vt:lpstr>
      <vt:lpstr>Recap</vt:lpstr>
      <vt:lpstr>print</vt:lpstr>
      <vt:lpstr>De nye ting til i dag</vt:lpstr>
      <vt:lpstr>Opgave 1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pirates DENMARK</dc:title>
  <cp:lastModifiedBy>Jesper Sommer - Progressive A/S</cp:lastModifiedBy>
  <cp:revision>2</cp:revision>
  <dcterms:modified xsi:type="dcterms:W3CDTF">2020-10-06T16:27:37Z</dcterms:modified>
</cp:coreProperties>
</file>